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F6B"/>
    <a:srgbClr val="B4016D"/>
    <a:srgbClr val="018186"/>
    <a:srgbClr val="F7F2F6"/>
    <a:srgbClr val="3B2D5B"/>
    <a:srgbClr val="FFFFFF"/>
    <a:srgbClr val="463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FA5B1-9855-84D4-98F2-1591B247BEEF}" v="5" dt="2026-04-18T02:56:10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8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DA7B674-829D-5E3E-5E55-4F6028BD8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553147-6106-9DF7-A89C-C4F37D719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2D0C-4305-4EB4-8F9D-A1F5B6D5669E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80326B-A555-930F-C6C3-1B638CC5F9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DE93BD-17F0-B070-9C6D-2C95F2D64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13BD-A283-4F24-82B0-FF93D2825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16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0564-871F-42D7-B1EB-0FE4A3453F0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D072-8C9A-46ED-8AC9-2F73DDBD7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1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27792-A167-4DE2-B7AD-7C792791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AA6B0B-534A-A28B-DE32-2BAFCDDF6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B77C4B-AC43-06F3-06E8-48A44546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40D4-8790-49FE-AB51-B1B165B3394C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2DD546-1E0F-3DE5-2028-39048EAA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FE1015-4E76-D26F-B0DC-2CEFF732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973C6E-FACF-5488-E2CD-FCA15241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45E426-CE63-E014-84F0-68B46C8CF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C1E21C-5426-E40F-8C82-1DC0B4AA1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382A48-A56C-FAFE-251D-146A278B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2956-8D4A-4085-889E-1DC3A25FA39C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D8270-C2EA-9E75-7463-C352BA58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225A4B-3FD2-6D24-66A7-5879611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AF1A47-0B28-27D8-F7AD-F6BBC0B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B618CC-AA0D-F7DA-4D09-ED409289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902ECF-E508-08BD-C1AE-E1C564A8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DDF-EC68-4161-8460-CC3CA6C2848A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ADF3EC-591B-7C30-FFFF-E8824C0F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A7748-74E7-A752-F202-5D5E8838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0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6EB940-439A-F227-D7FC-C9602E9C5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800848-0BAD-78CF-58A9-7085170B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0CA83E-65B9-6694-B114-536D76D3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B224-8EFB-4775-AACF-E33B86388128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DB897-68D7-B07E-49A3-CB5ECA29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44238-E347-1749-CCA2-5A9AFE77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0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3708C-9B14-A520-9B09-3D609667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906370-1DCA-A858-6E97-F7823FA9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D48459-506C-D406-BFB0-B672260C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FD3B-2CA3-4451-B874-08C10EA81DC5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138E7-C60C-E241-02B4-28E0CB5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A1E59-CC0F-FAED-16D6-41A12D68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30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F80A74F-9E56-A4B8-616D-4E634FDDF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3"/>
            <a:ext cx="12191999" cy="68616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D23E45-2378-6FE2-2400-8474A8B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345" y="2282124"/>
            <a:ext cx="6392289" cy="1968285"/>
          </a:xfrm>
        </p:spPr>
        <p:txBody>
          <a:bodyPr anchor="t"/>
          <a:lstStyle>
            <a:lvl1pPr>
              <a:defRPr sz="4800" b="1">
                <a:solidFill>
                  <a:srgbClr val="2B2F6B"/>
                </a:solidFill>
              </a:defRPr>
            </a:lvl1pPr>
          </a:lstStyle>
          <a:p>
            <a:r>
              <a:rPr kumimoji="1" lang="en-US" altLang="ja-JP" dirty="0"/>
              <a:t>Title of Your Presentation Goes Here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3CC5A1-852F-4BB3-5A7B-F81A1487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45" y="4568125"/>
            <a:ext cx="5102055" cy="1071482"/>
          </a:xfrm>
        </p:spPr>
        <p:txBody>
          <a:bodyPr/>
          <a:lstStyle>
            <a:lvl1pPr marL="0" indent="0">
              <a:buNone/>
              <a:defRPr sz="2400">
                <a:solidFill>
                  <a:srgbClr val="2B2F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7" name="Picture 4" descr="10th Anniversary Logo">
            <a:extLst>
              <a:ext uri="{FF2B5EF4-FFF2-40B4-BE49-F238E27FC236}">
                <a16:creationId xmlns:a16="http://schemas.microsoft.com/office/drawing/2014/main" id="{409F4699-E313-504A-B0F0-642FE63CA4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00" r="7931" b="1416"/>
          <a:stretch>
            <a:fillRect/>
          </a:stretch>
        </p:blipFill>
        <p:spPr bwMode="auto">
          <a:xfrm>
            <a:off x="5900978" y="693549"/>
            <a:ext cx="1091951" cy="1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A8E68-445C-676E-0788-A67A6F62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143205-8E5B-1CE1-7A18-6674EB53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3FAE48-7D42-6EF8-D671-2D256EB14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BA9D83-5C73-5BFF-74CA-620300B4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5FBE-901A-499E-AFE3-5CF920C37FE6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5CFE00-19B6-4ED3-D97F-17D55740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CB1C0C-57D1-9BFA-B2BA-1EF27F09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5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DADB2-32DE-70E3-8155-1BA398E4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827DDA-1FAA-B404-B042-7CF51E06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998850-6977-76BB-13CE-B11F37CF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55C92B-F484-AA52-DCC5-4B61F5DE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A998F2-3FF0-EA88-1CCD-339041831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BFB577-EF5D-D905-DB37-9F3E3508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E74-D8CA-46B9-B81B-D1A64625D11C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E50D6F-C137-69D1-9EE7-74521689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2F00BF-9C91-6567-A66C-0617BD76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8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72F94-A6F9-CD9E-CA74-E61DABE8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86" y="364210"/>
            <a:ext cx="10515600" cy="600560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96C3EB-AF6C-84F3-F537-CCEF25CF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02EB09-6C90-B546-0D3C-6E3AD64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B4016D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36EAB7-F0F3-A1E5-D364-003597213D2E}"/>
              </a:ext>
            </a:extLst>
          </p:cNvPr>
          <p:cNvSpPr/>
          <p:nvPr userDrawn="1"/>
        </p:nvSpPr>
        <p:spPr>
          <a:xfrm>
            <a:off x="0" y="435180"/>
            <a:ext cx="313841" cy="447908"/>
          </a:xfrm>
          <a:prstGeom prst="rect">
            <a:avLst/>
          </a:prstGeom>
          <a:solidFill>
            <a:srgbClr val="B40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F8E1787-A20F-75C9-334E-11ADB4C19EE7}"/>
              </a:ext>
            </a:extLst>
          </p:cNvPr>
          <p:cNvGrpSpPr/>
          <p:nvPr userDrawn="1"/>
        </p:nvGrpSpPr>
        <p:grpSpPr>
          <a:xfrm>
            <a:off x="202242" y="6281648"/>
            <a:ext cx="1925553" cy="365125"/>
            <a:chOff x="1013012" y="3181194"/>
            <a:chExt cx="9544050" cy="1809750"/>
          </a:xfrm>
        </p:grpSpPr>
        <p:pic>
          <p:nvPicPr>
            <p:cNvPr id="11" name="Picture 2" descr="IPEC 2026 Logo">
              <a:extLst>
                <a:ext uri="{FF2B5EF4-FFF2-40B4-BE49-F238E27FC236}">
                  <a16:creationId xmlns:a16="http://schemas.microsoft.com/office/drawing/2014/main" id="{3976AB4E-FAF3-581D-6BBC-1CA0E7F20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12" y="3181194"/>
              <a:ext cx="782955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10th Anniversary Logo">
              <a:extLst>
                <a:ext uri="{FF2B5EF4-FFF2-40B4-BE49-F238E27FC236}">
                  <a16:creationId xmlns:a16="http://schemas.microsoft.com/office/drawing/2014/main" id="{77FDD4ED-FA1C-7B98-A499-D3D42DA7F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562" y="3181194"/>
              <a:ext cx="17145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66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76A552CC-4524-FD03-D22B-4BBDB446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3CBCB6-1176-EDB7-7EBC-A19CFB9F9C0F}"/>
              </a:ext>
            </a:extLst>
          </p:cNvPr>
          <p:cNvGrpSpPr/>
          <p:nvPr userDrawn="1"/>
        </p:nvGrpSpPr>
        <p:grpSpPr>
          <a:xfrm>
            <a:off x="202242" y="6281648"/>
            <a:ext cx="1925553" cy="365125"/>
            <a:chOff x="1013012" y="3181194"/>
            <a:chExt cx="9544050" cy="1809750"/>
          </a:xfrm>
        </p:grpSpPr>
        <p:pic>
          <p:nvPicPr>
            <p:cNvPr id="8" name="Picture 2" descr="IPEC 2026 Logo">
              <a:extLst>
                <a:ext uri="{FF2B5EF4-FFF2-40B4-BE49-F238E27FC236}">
                  <a16:creationId xmlns:a16="http://schemas.microsoft.com/office/drawing/2014/main" id="{A873830A-42EF-D536-E7B0-90DC158A5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12" y="3181194"/>
              <a:ext cx="782955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10th Anniversary Logo">
              <a:extLst>
                <a:ext uri="{FF2B5EF4-FFF2-40B4-BE49-F238E27FC236}">
                  <a16:creationId xmlns:a16="http://schemas.microsoft.com/office/drawing/2014/main" id="{B90FBAB4-E2CC-81F8-F2D8-0AC0E8DEF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562" y="3181194"/>
              <a:ext cx="17145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16D44B76-7022-76C3-9F85-3CAC33EE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B4016D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3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D703C1-DCF0-0357-9BFE-03EA34D21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3"/>
            <a:ext cx="12191999" cy="6861645"/>
          </a:xfrm>
          <a:prstGeom prst="rect">
            <a:avLst/>
          </a:prstGeom>
        </p:spPr>
      </p:pic>
      <p:pic>
        <p:nvPicPr>
          <p:cNvPr id="6" name="Picture 4" descr="10th Anniversary Logo">
            <a:extLst>
              <a:ext uri="{FF2B5EF4-FFF2-40B4-BE49-F238E27FC236}">
                <a16:creationId xmlns:a16="http://schemas.microsoft.com/office/drawing/2014/main" id="{696DE1A0-BD04-EF14-5D5F-1F5D36B6B4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00" r="7931" b="1416"/>
          <a:stretch>
            <a:fillRect/>
          </a:stretch>
        </p:blipFill>
        <p:spPr bwMode="auto">
          <a:xfrm>
            <a:off x="5900978" y="693549"/>
            <a:ext cx="1091951" cy="1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44D71-586C-2DF1-35F0-2174521B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FBA859-F249-0F24-34C1-D736AD1E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F7CCC5-7B97-827F-E2D2-79BD7E393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C39EEF-C003-5833-00DD-E594E1E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1090-343E-4158-8560-5D967B66E1BF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A9774-72BB-77F7-5184-4630B6B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35BB99-1432-140B-2B99-71808DAB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7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3C76C2-AD50-A0FA-2EFC-47EEE59A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BC257B-CE9E-61E7-4C58-4EC0812F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29047-4BF4-F046-BEC8-665895935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E794A-3187-4F22-A74A-DF11C0E4637C}" type="datetime1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E712C-8BC9-1BBA-E129-7126AF12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6F263-EFA6-4C4D-EB21-F71DA204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5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81CC1-E2CC-40AB-2683-2E5A7CFD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45" y="2666745"/>
            <a:ext cx="9051392" cy="15836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effectLst>
                  <a:glow rad="279400">
                    <a:srgbClr val="F7F2F6">
                      <a:alpha val="90000"/>
                    </a:srgbClr>
                  </a:glow>
                </a:effectLst>
              </a:rPr>
              <a:t>Title of Your Presentation Goes Here</a:t>
            </a:r>
            <a:endParaRPr kumimoji="1" lang="ja-JP" altLang="en-US" dirty="0">
              <a:effectLst>
                <a:glow rad="279400">
                  <a:srgbClr val="F7F2F6">
                    <a:alpha val="90000"/>
                  </a:srgbClr>
                </a:glow>
              </a:effectLs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3E8FF0-A431-66D6-37E4-F14E8A70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45" y="4250409"/>
            <a:ext cx="4948965" cy="7575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b="1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First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, Second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, Third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EB72F-2F23-FE32-BFFC-67CD050D4A8A}"/>
              </a:ext>
            </a:extLst>
          </p:cNvPr>
          <p:cNvSpPr txBox="1"/>
          <p:nvPr/>
        </p:nvSpPr>
        <p:spPr>
          <a:xfrm>
            <a:off x="384346" y="5223112"/>
            <a:ext cx="50193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baseline="30000" dirty="0">
                <a:solidFill>
                  <a:srgbClr val="2B2F6B"/>
                </a:solidFill>
              </a:rPr>
              <a:t>1</a:t>
            </a:r>
            <a:r>
              <a:rPr kumimoji="1" lang="en-US" altLang="ja-JP" dirty="0">
                <a:solidFill>
                  <a:srgbClr val="2B2F6B"/>
                </a:solidFill>
              </a:rPr>
              <a:t>Affiliation of First and Second Authors</a:t>
            </a:r>
          </a:p>
          <a:p>
            <a:r>
              <a:rPr lang="en-US" altLang="ja-JP" baseline="30000" dirty="0">
                <a:solidFill>
                  <a:srgbClr val="2B2F6B"/>
                </a:solidFill>
              </a:rPr>
              <a:t>2</a:t>
            </a:r>
            <a:r>
              <a:rPr lang="en-US" altLang="ja-JP" dirty="0">
                <a:solidFill>
                  <a:srgbClr val="2B2F6B"/>
                </a:solidFill>
              </a:rPr>
              <a:t>Affiliation of Third Author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D45906-BA03-AF9D-B59A-FBABAFCD239F}"/>
              </a:ext>
            </a:extLst>
          </p:cNvPr>
          <p:cNvSpPr txBox="1">
            <a:spLocks/>
          </p:cNvSpPr>
          <p:nvPr/>
        </p:nvSpPr>
        <p:spPr>
          <a:xfrm>
            <a:off x="384344" y="2156809"/>
            <a:ext cx="327325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8186"/>
                </a:solidFill>
              </a:rPr>
              <a:t>Presentation Number and Date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12CFF1-7E08-87F1-934E-0707360616DE}"/>
              </a:ext>
            </a:extLst>
          </p:cNvPr>
          <p:cNvSpPr txBox="1"/>
          <p:nvPr/>
        </p:nvSpPr>
        <p:spPr>
          <a:xfrm>
            <a:off x="1489520" y="243668"/>
            <a:ext cx="3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31 - June 4, 2026</a:t>
            </a:r>
          </a:p>
        </p:txBody>
      </p:sp>
    </p:spTree>
    <p:extLst>
      <p:ext uri="{BB962C8B-B14F-4D97-AF65-F5344CB8AC3E}">
        <p14:creationId xmlns:p14="http://schemas.microsoft.com/office/powerpoint/2010/main" val="265017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188738-99FF-49AE-9921-BEF19278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267C-725C-4828-827D-38D3FDEFD571}"/>
              </a:ext>
            </a:extLst>
          </p:cNvPr>
          <p:cNvSpPr txBox="1">
            <a:spLocks/>
          </p:cNvSpPr>
          <p:nvPr/>
        </p:nvSpPr>
        <p:spPr>
          <a:xfrm>
            <a:off x="609600" y="1092039"/>
            <a:ext cx="10972800" cy="52425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Total duration of presentation is 20 minutes, 15 minutes for presentation and 5 </a:t>
            </a:r>
            <a:r>
              <a:rPr lang="en-US" sz="2400"/>
              <a:t>minutes for Q&amp;A.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presentation must not have ‘Confidential’ or ‘Proprietary’ tags.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59F6A-42B1-59E0-F6A9-7DF58F94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49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D428-2C9C-6E61-B947-29BD17F9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2BB60-C32D-493A-56D6-FC5749E3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Format</a:t>
            </a:r>
            <a:endParaRPr kumimoji="1" lang="ja-JP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A5911-A5DF-2FF5-F23A-05E1EE319EC0}"/>
              </a:ext>
            </a:extLst>
          </p:cNvPr>
          <p:cNvSpPr txBox="1">
            <a:spLocks/>
          </p:cNvSpPr>
          <p:nvPr/>
        </p:nvSpPr>
        <p:spPr>
          <a:xfrm>
            <a:off x="504986" y="1180260"/>
            <a:ext cx="10972800" cy="52425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/>
              <a:t>Slide size must be Widescreen(16:9) and follow this pptx template.</a:t>
            </a:r>
            <a:endParaRPr lang="en-US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footer on the: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title slide must include Presentation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Number.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other slides must only include the slide number. 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34413B-D26C-8F74-7970-8839BF5E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440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2FF5D-66F8-C01A-49E7-EFC4D0B3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Color</a:t>
            </a:r>
            <a:endParaRPr kumimoji="1" lang="ja-JP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19DF6-56FC-2F39-9A02-702F8FE49FC6}"/>
              </a:ext>
            </a:extLst>
          </p:cNvPr>
          <p:cNvSpPr txBox="1">
            <a:spLocks/>
          </p:cNvSpPr>
          <p:nvPr/>
        </p:nvSpPr>
        <p:spPr>
          <a:xfrm>
            <a:off x="504986" y="1158240"/>
            <a:ext cx="10972800" cy="524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White background is recommended.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Schematics, graphs, illustrations or pictures may use color. 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Avoid using light colors that are not clear on a white background.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7888A6-E41F-FB79-75A0-6F3EC93E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6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54F1D-5ECA-A234-1020-2ABCDAB9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Font Sizes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199A-7967-7B38-3964-773353E70919}"/>
              </a:ext>
            </a:extLst>
          </p:cNvPr>
          <p:cNvSpPr txBox="1">
            <a:spLocks/>
          </p:cNvSpPr>
          <p:nvPr/>
        </p:nvSpPr>
        <p:spPr>
          <a:xfrm>
            <a:off x="504986" y="1150241"/>
            <a:ext cx="10972800" cy="5158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Recommended minimum Arial font sizes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Titles: 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Sub-Titles: 28</a:t>
            </a:r>
          </a:p>
          <a:p>
            <a:r>
              <a:rPr lang="en-US" sz="2400" dirty="0"/>
              <a:t>Major Bullets: 24</a:t>
            </a:r>
          </a:p>
          <a:p>
            <a:pPr lvl="1"/>
            <a:r>
              <a:rPr lang="en-US" sz="2000" dirty="0"/>
              <a:t>Indented Bullets: 20</a:t>
            </a:r>
          </a:p>
          <a:p>
            <a:pPr marL="76198" indent="0">
              <a:buFont typeface="Arial" panose="020B0604020202020204" pitchFamily="34" charset="0"/>
              <a:buNone/>
            </a:pPr>
            <a:r>
              <a:rPr lang="en-US" sz="1800" dirty="0"/>
              <a:t>Text on graphs, figures,…: 18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C5A85F-B7C7-72D9-E53A-01B0A32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6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7A40F4-CF34-123B-201B-0D94299A14A1}"/>
              </a:ext>
            </a:extLst>
          </p:cNvPr>
          <p:cNvSpPr/>
          <p:nvPr/>
        </p:nvSpPr>
        <p:spPr>
          <a:xfrm>
            <a:off x="391160" y="3165315"/>
            <a:ext cx="2536190" cy="45719"/>
          </a:xfrm>
          <a:prstGeom prst="rect">
            <a:avLst/>
          </a:prstGeom>
          <a:solidFill>
            <a:srgbClr val="018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6A4124-215A-1CDC-F158-6DB6A64706D9}"/>
              </a:ext>
            </a:extLst>
          </p:cNvPr>
          <p:cNvSpPr txBox="1"/>
          <p:nvPr/>
        </p:nvSpPr>
        <p:spPr>
          <a:xfrm>
            <a:off x="391160" y="2642095"/>
            <a:ext cx="2844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ja-JP" sz="2800" b="1" dirty="0">
                <a:solidFill>
                  <a:srgbClr val="B4016D"/>
                </a:solidFill>
              </a:rPr>
              <a:t>CONTACT US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776E92-6E03-7474-9A03-49CC08DE5CE9}"/>
              </a:ext>
            </a:extLst>
          </p:cNvPr>
          <p:cNvSpPr txBox="1"/>
          <p:nvPr/>
        </p:nvSpPr>
        <p:spPr>
          <a:xfrm>
            <a:off x="391160" y="3429000"/>
            <a:ext cx="58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2B2F6B"/>
                </a:solidFill>
              </a:rPr>
              <a:t>Authors’ Names and Affiliations</a:t>
            </a:r>
          </a:p>
          <a:p>
            <a:r>
              <a:rPr lang="en-US" altLang="ja-JP" sz="2800" dirty="0">
                <a:solidFill>
                  <a:srgbClr val="2B2F6B"/>
                </a:solidFill>
              </a:rPr>
              <a:t>(Optional: Contact Information) </a:t>
            </a:r>
          </a:p>
          <a:p>
            <a:endParaRPr kumimoji="1" lang="ja-JP" altLang="en-US" sz="2800" dirty="0">
              <a:solidFill>
                <a:srgbClr val="2B2F6B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CACBD1-53E5-5540-6B0A-635BB6B0A0FF}"/>
              </a:ext>
            </a:extLst>
          </p:cNvPr>
          <p:cNvSpPr txBox="1"/>
          <p:nvPr/>
        </p:nvSpPr>
        <p:spPr>
          <a:xfrm>
            <a:off x="1489520" y="243668"/>
            <a:ext cx="3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31 - June 4, 2026</a:t>
            </a:r>
          </a:p>
        </p:txBody>
      </p:sp>
    </p:spTree>
    <p:extLst>
      <p:ext uri="{BB962C8B-B14F-4D97-AF65-F5344CB8AC3E}">
        <p14:creationId xmlns:p14="http://schemas.microsoft.com/office/powerpoint/2010/main" val="218684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PEC2026">
      <a:majorFont>
        <a:latin typeface="Arial"/>
        <a:ea typeface="游ゴシック Light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0AC5776D445D4AA0436B39D48A5D32" ma:contentTypeVersion="12" ma:contentTypeDescription="新しいドキュメントを作成します。" ma:contentTypeScope="" ma:versionID="6663799dbca32b369c6dca6c4d961f76">
  <xsd:schema xmlns:xsd="http://www.w3.org/2001/XMLSchema" xmlns:xs="http://www.w3.org/2001/XMLSchema" xmlns:p="http://schemas.microsoft.com/office/2006/metadata/properties" xmlns:ns2="6c0a9c51-223e-40eb-be5b-a75f95f5efa0" xmlns:ns3="98d2721f-eecf-4e40-8c6d-8362eea2291f" targetNamespace="http://schemas.microsoft.com/office/2006/metadata/properties" ma:root="true" ma:fieldsID="f042fade54ad518496d7cedc44997337" ns2:_="" ns3:_="">
    <xsd:import namespace="6c0a9c51-223e-40eb-be5b-a75f95f5efa0"/>
    <xsd:import namespace="98d2721f-eecf-4e40-8c6d-8362eea22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a9c51-223e-40eb-be5b-a75f95f5e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3c3fff22-b943-49ca-97ed-32a132aa46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2721f-eecf-4e40-8c6d-8362eea229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d13a14-9a2e-4aa1-bdee-c6dec105810e}" ma:internalName="TaxCatchAll" ma:showField="CatchAllData" ma:web="98d2721f-eecf-4e40-8c6d-8362eea22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d2721f-eecf-4e40-8c6d-8362eea2291f" xsi:nil="true"/>
    <lcf76f155ced4ddcb4097134ff3c332f xmlns="6c0a9c51-223e-40eb-be5b-a75f95f5ef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DA480F-844D-4315-AED5-78576D5FA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a9c51-223e-40eb-be5b-a75f95f5efa0"/>
    <ds:schemaRef ds:uri="98d2721f-eecf-4e40-8c6d-8362eea22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685CB-1F4F-41D5-BF18-24A1358A6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0FFAF-C21B-4A62-86BA-4FF4CA45B7A1}">
  <ds:schemaRefs>
    <ds:schemaRef ds:uri="http://schemas.microsoft.com/office/2006/metadata/properties"/>
    <ds:schemaRef ds:uri="http://schemas.microsoft.com/office/infopath/2007/PartnerControls"/>
    <ds:schemaRef ds:uri="98d2721f-eecf-4e40-8c6d-8362eea2291f"/>
    <ds:schemaRef ds:uri="6c0a9c51-223e-40eb-be5b-a75f95f5ef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テーマ</vt:lpstr>
      <vt:lpstr>Title of Your Presentation Goes Here</vt:lpstr>
      <vt:lpstr>Presentation Guidelines</vt:lpstr>
      <vt:lpstr>Presentation Guidelines: Format</vt:lpstr>
      <vt:lpstr>Presentation Guidelines: Color</vt:lpstr>
      <vt:lpstr>Presentation Guidelines: Font Sizes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Ryosuke Ota</dc:creator>
  <cp:lastModifiedBy>Ryosuke Ota</cp:lastModifiedBy>
  <cp:revision>7</cp:revision>
  <dcterms:created xsi:type="dcterms:W3CDTF">2026-04-15T16:01:17Z</dcterms:created>
  <dcterms:modified xsi:type="dcterms:W3CDTF">2026-05-08T00:56:21Z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0x010100440AC5776D445D4AA0436B39D48A5D32</vt:lpwstr>
  </property>
  <property fmtid="{D5CDD505-2E9C-101B-9397-08002B2CF9AE}" pid="3" name="MediaServiceImageTags">
    <vt:lpwstr/>
  </property>
</Properties>
</file>